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56" r:id="rId3"/>
    <p:sldId id="257" r:id="rId4"/>
    <p:sldId id="258" r:id="rId5"/>
    <p:sldId id="275" r:id="rId6"/>
    <p:sldId id="259" r:id="rId7"/>
    <p:sldId id="260" r:id="rId8"/>
    <p:sldId id="261" r:id="rId9"/>
    <p:sldId id="278" r:id="rId10"/>
    <p:sldId id="27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34D5D-29D1-4ACC-AAE3-873441279AB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2DB503-7BCA-4CCC-87F9-1ECA38A2F0D0}">
      <dgm:prSet/>
      <dgm:spPr/>
      <dgm:t>
        <a:bodyPr/>
        <a:lstStyle/>
        <a:p>
          <a:r>
            <a:rPr lang="en-US"/>
            <a:t>Folhas entre capa e miolo</a:t>
          </a:r>
        </a:p>
      </dgm:t>
    </dgm:pt>
    <dgm:pt modelId="{1330F0C4-8361-43B7-94B5-639BE800F821}" type="parTrans" cxnId="{A21D7B44-C92F-4003-821D-DE07B51FD29B}">
      <dgm:prSet/>
      <dgm:spPr/>
      <dgm:t>
        <a:bodyPr/>
        <a:lstStyle/>
        <a:p>
          <a:endParaRPr lang="en-US"/>
        </a:p>
      </dgm:t>
    </dgm:pt>
    <dgm:pt modelId="{633E3FE7-4645-4BBA-BAC6-72A9A2429AEB}" type="sibTrans" cxnId="{A21D7B44-C92F-4003-821D-DE07B51FD29B}">
      <dgm:prSet/>
      <dgm:spPr/>
      <dgm:t>
        <a:bodyPr/>
        <a:lstStyle/>
        <a:p>
          <a:endParaRPr lang="en-US"/>
        </a:p>
      </dgm:t>
    </dgm:pt>
    <dgm:pt modelId="{FB87945B-7FE9-40A3-A0D7-E98BA432E9C3}">
      <dgm:prSet/>
      <dgm:spPr/>
      <dgm:t>
        <a:bodyPr/>
        <a:lstStyle/>
        <a:p>
          <a:r>
            <a:rPr lang="en-US"/>
            <a:t>Fixam o miolo à capa</a:t>
          </a:r>
        </a:p>
      </dgm:t>
    </dgm:pt>
    <dgm:pt modelId="{3823B359-0386-4232-A15D-2B5DA3B1098B}" type="parTrans" cxnId="{AFA9C08E-3222-45B4-97BF-3B068C2B7AA5}">
      <dgm:prSet/>
      <dgm:spPr/>
      <dgm:t>
        <a:bodyPr/>
        <a:lstStyle/>
        <a:p>
          <a:endParaRPr lang="en-US"/>
        </a:p>
      </dgm:t>
    </dgm:pt>
    <dgm:pt modelId="{18E72E18-E06F-4CC9-AA2F-A116E86DD98A}" type="sibTrans" cxnId="{AFA9C08E-3222-45B4-97BF-3B068C2B7AA5}">
      <dgm:prSet/>
      <dgm:spPr/>
      <dgm:t>
        <a:bodyPr/>
        <a:lstStyle/>
        <a:p>
          <a:endParaRPr lang="en-US"/>
        </a:p>
      </dgm:t>
    </dgm:pt>
    <dgm:pt modelId="{825BB024-0DB0-404A-AC76-4D7796B077B9}">
      <dgm:prSet/>
      <dgm:spPr/>
      <dgm:t>
        <a:bodyPr/>
        <a:lstStyle/>
        <a:p>
          <a:r>
            <a:rPr lang="en-US"/>
            <a:t>Podem conter mapas ou ilustrações</a:t>
          </a:r>
        </a:p>
      </dgm:t>
    </dgm:pt>
    <dgm:pt modelId="{B963DCCE-CDE2-47F4-953A-B0A5E7C3B745}" type="parTrans" cxnId="{E4C55F56-AF3B-4DF8-9D73-B721A115291C}">
      <dgm:prSet/>
      <dgm:spPr/>
      <dgm:t>
        <a:bodyPr/>
        <a:lstStyle/>
        <a:p>
          <a:endParaRPr lang="en-US"/>
        </a:p>
      </dgm:t>
    </dgm:pt>
    <dgm:pt modelId="{AA1CB5CF-295F-4106-A587-29B1A91A2FF0}" type="sibTrans" cxnId="{E4C55F56-AF3B-4DF8-9D73-B721A115291C}">
      <dgm:prSet/>
      <dgm:spPr/>
      <dgm:t>
        <a:bodyPr/>
        <a:lstStyle/>
        <a:p>
          <a:endParaRPr lang="en-US"/>
        </a:p>
      </dgm:t>
    </dgm:pt>
    <dgm:pt modelId="{ACE1A9DE-3259-41DF-BB52-11E63DF86E61}" type="pres">
      <dgm:prSet presAssocID="{60834D5D-29D1-4ACC-AAE3-873441279ABA}" presName="vert0" presStyleCnt="0">
        <dgm:presLayoutVars>
          <dgm:dir/>
          <dgm:animOne val="branch"/>
          <dgm:animLvl val="lvl"/>
        </dgm:presLayoutVars>
      </dgm:prSet>
      <dgm:spPr/>
    </dgm:pt>
    <dgm:pt modelId="{E2EB482E-D1A6-4FB4-8396-E79A05B665A5}" type="pres">
      <dgm:prSet presAssocID="{462DB503-7BCA-4CCC-87F9-1ECA38A2F0D0}" presName="thickLine" presStyleLbl="alignNode1" presStyleIdx="0" presStyleCnt="3"/>
      <dgm:spPr/>
    </dgm:pt>
    <dgm:pt modelId="{5B473457-B7E6-461C-8530-7564E35399CF}" type="pres">
      <dgm:prSet presAssocID="{462DB503-7BCA-4CCC-87F9-1ECA38A2F0D0}" presName="horz1" presStyleCnt="0"/>
      <dgm:spPr/>
    </dgm:pt>
    <dgm:pt modelId="{C777AFB7-28FE-4F0D-ACFA-8F52829B2373}" type="pres">
      <dgm:prSet presAssocID="{462DB503-7BCA-4CCC-87F9-1ECA38A2F0D0}" presName="tx1" presStyleLbl="revTx" presStyleIdx="0" presStyleCnt="3"/>
      <dgm:spPr/>
    </dgm:pt>
    <dgm:pt modelId="{8C2DBA97-0956-4803-A88E-E3B8C77E9127}" type="pres">
      <dgm:prSet presAssocID="{462DB503-7BCA-4CCC-87F9-1ECA38A2F0D0}" presName="vert1" presStyleCnt="0"/>
      <dgm:spPr/>
    </dgm:pt>
    <dgm:pt modelId="{7E1D0167-1751-436D-91E1-078C05D9515B}" type="pres">
      <dgm:prSet presAssocID="{FB87945B-7FE9-40A3-A0D7-E98BA432E9C3}" presName="thickLine" presStyleLbl="alignNode1" presStyleIdx="1" presStyleCnt="3"/>
      <dgm:spPr/>
    </dgm:pt>
    <dgm:pt modelId="{A3ABD355-814E-4386-AFCE-BDE0FD589F9E}" type="pres">
      <dgm:prSet presAssocID="{FB87945B-7FE9-40A3-A0D7-E98BA432E9C3}" presName="horz1" presStyleCnt="0"/>
      <dgm:spPr/>
    </dgm:pt>
    <dgm:pt modelId="{CC7CAC68-1167-41D8-95DA-17A2A1A08606}" type="pres">
      <dgm:prSet presAssocID="{FB87945B-7FE9-40A3-A0D7-E98BA432E9C3}" presName="tx1" presStyleLbl="revTx" presStyleIdx="1" presStyleCnt="3"/>
      <dgm:spPr/>
    </dgm:pt>
    <dgm:pt modelId="{AEAEFF99-66A5-4B35-A738-E6ADA9D8E9E5}" type="pres">
      <dgm:prSet presAssocID="{FB87945B-7FE9-40A3-A0D7-E98BA432E9C3}" presName="vert1" presStyleCnt="0"/>
      <dgm:spPr/>
    </dgm:pt>
    <dgm:pt modelId="{C54B6AC3-CBFD-4805-A1A3-D87BA9C33115}" type="pres">
      <dgm:prSet presAssocID="{825BB024-0DB0-404A-AC76-4D7796B077B9}" presName="thickLine" presStyleLbl="alignNode1" presStyleIdx="2" presStyleCnt="3"/>
      <dgm:spPr/>
    </dgm:pt>
    <dgm:pt modelId="{9CADC738-2D6B-4B1B-B3EE-AFDA37A17A7D}" type="pres">
      <dgm:prSet presAssocID="{825BB024-0DB0-404A-AC76-4D7796B077B9}" presName="horz1" presStyleCnt="0"/>
      <dgm:spPr/>
    </dgm:pt>
    <dgm:pt modelId="{0B44626D-5234-4995-A003-C5E71014D866}" type="pres">
      <dgm:prSet presAssocID="{825BB024-0DB0-404A-AC76-4D7796B077B9}" presName="tx1" presStyleLbl="revTx" presStyleIdx="2" presStyleCnt="3"/>
      <dgm:spPr/>
    </dgm:pt>
    <dgm:pt modelId="{9345C3FB-42BC-4B2C-8506-6B68C51C8DDC}" type="pres">
      <dgm:prSet presAssocID="{825BB024-0DB0-404A-AC76-4D7796B077B9}" presName="vert1" presStyleCnt="0"/>
      <dgm:spPr/>
    </dgm:pt>
  </dgm:ptLst>
  <dgm:cxnLst>
    <dgm:cxn modelId="{F9A9840E-3EE1-4B47-8D4C-099EF8A24DB0}" type="presOf" srcId="{FB87945B-7FE9-40A3-A0D7-E98BA432E9C3}" destId="{CC7CAC68-1167-41D8-95DA-17A2A1A08606}" srcOrd="0" destOrd="0" presId="urn:microsoft.com/office/officeart/2008/layout/LinedList"/>
    <dgm:cxn modelId="{A21D7B44-C92F-4003-821D-DE07B51FD29B}" srcId="{60834D5D-29D1-4ACC-AAE3-873441279ABA}" destId="{462DB503-7BCA-4CCC-87F9-1ECA38A2F0D0}" srcOrd="0" destOrd="0" parTransId="{1330F0C4-8361-43B7-94B5-639BE800F821}" sibTransId="{633E3FE7-4645-4BBA-BAC6-72A9A2429AEB}"/>
    <dgm:cxn modelId="{E4C55F56-AF3B-4DF8-9D73-B721A115291C}" srcId="{60834D5D-29D1-4ACC-AAE3-873441279ABA}" destId="{825BB024-0DB0-404A-AC76-4D7796B077B9}" srcOrd="2" destOrd="0" parTransId="{B963DCCE-CDE2-47F4-953A-B0A5E7C3B745}" sibTransId="{AA1CB5CF-295F-4106-A587-29B1A91A2FF0}"/>
    <dgm:cxn modelId="{2E81608B-1C8F-4DBD-89E8-0AA0CFAAA54B}" type="presOf" srcId="{825BB024-0DB0-404A-AC76-4D7796B077B9}" destId="{0B44626D-5234-4995-A003-C5E71014D866}" srcOrd="0" destOrd="0" presId="urn:microsoft.com/office/officeart/2008/layout/LinedList"/>
    <dgm:cxn modelId="{AFA9C08E-3222-45B4-97BF-3B068C2B7AA5}" srcId="{60834D5D-29D1-4ACC-AAE3-873441279ABA}" destId="{FB87945B-7FE9-40A3-A0D7-E98BA432E9C3}" srcOrd="1" destOrd="0" parTransId="{3823B359-0386-4232-A15D-2B5DA3B1098B}" sibTransId="{18E72E18-E06F-4CC9-AA2F-A116E86DD98A}"/>
    <dgm:cxn modelId="{027CB2DD-D71B-467A-A0AE-ABD75EEAC6F2}" type="presOf" srcId="{462DB503-7BCA-4CCC-87F9-1ECA38A2F0D0}" destId="{C777AFB7-28FE-4F0D-ACFA-8F52829B2373}" srcOrd="0" destOrd="0" presId="urn:microsoft.com/office/officeart/2008/layout/LinedList"/>
    <dgm:cxn modelId="{71F0A0F4-A9B0-4DDD-A8E4-01B0F7889B97}" type="presOf" srcId="{60834D5D-29D1-4ACC-AAE3-873441279ABA}" destId="{ACE1A9DE-3259-41DF-BB52-11E63DF86E61}" srcOrd="0" destOrd="0" presId="urn:microsoft.com/office/officeart/2008/layout/LinedList"/>
    <dgm:cxn modelId="{B8351A01-5049-4C3D-9FDF-874EE4849B6C}" type="presParOf" srcId="{ACE1A9DE-3259-41DF-BB52-11E63DF86E61}" destId="{E2EB482E-D1A6-4FB4-8396-E79A05B665A5}" srcOrd="0" destOrd="0" presId="urn:microsoft.com/office/officeart/2008/layout/LinedList"/>
    <dgm:cxn modelId="{CD7768A6-F8A2-410A-BA1F-8069BE0E2148}" type="presParOf" srcId="{ACE1A9DE-3259-41DF-BB52-11E63DF86E61}" destId="{5B473457-B7E6-461C-8530-7564E35399CF}" srcOrd="1" destOrd="0" presId="urn:microsoft.com/office/officeart/2008/layout/LinedList"/>
    <dgm:cxn modelId="{ADA79592-1192-4791-A0F0-B762E16AE341}" type="presParOf" srcId="{5B473457-B7E6-461C-8530-7564E35399CF}" destId="{C777AFB7-28FE-4F0D-ACFA-8F52829B2373}" srcOrd="0" destOrd="0" presId="urn:microsoft.com/office/officeart/2008/layout/LinedList"/>
    <dgm:cxn modelId="{792E1D13-4F46-4870-949C-3B62F56CACD0}" type="presParOf" srcId="{5B473457-B7E6-461C-8530-7564E35399CF}" destId="{8C2DBA97-0956-4803-A88E-E3B8C77E9127}" srcOrd="1" destOrd="0" presId="urn:microsoft.com/office/officeart/2008/layout/LinedList"/>
    <dgm:cxn modelId="{A7A9C063-7214-4B02-8696-93D8CAECFA2E}" type="presParOf" srcId="{ACE1A9DE-3259-41DF-BB52-11E63DF86E61}" destId="{7E1D0167-1751-436D-91E1-078C05D9515B}" srcOrd="2" destOrd="0" presId="urn:microsoft.com/office/officeart/2008/layout/LinedList"/>
    <dgm:cxn modelId="{C098F2CA-AE56-4897-9E9B-724EC942038C}" type="presParOf" srcId="{ACE1A9DE-3259-41DF-BB52-11E63DF86E61}" destId="{A3ABD355-814E-4386-AFCE-BDE0FD589F9E}" srcOrd="3" destOrd="0" presId="urn:microsoft.com/office/officeart/2008/layout/LinedList"/>
    <dgm:cxn modelId="{B2FF6DE8-F844-4100-AEC9-950FB347536A}" type="presParOf" srcId="{A3ABD355-814E-4386-AFCE-BDE0FD589F9E}" destId="{CC7CAC68-1167-41D8-95DA-17A2A1A08606}" srcOrd="0" destOrd="0" presId="urn:microsoft.com/office/officeart/2008/layout/LinedList"/>
    <dgm:cxn modelId="{E80C9673-9CA7-4126-8D8C-6704ACBEE237}" type="presParOf" srcId="{A3ABD355-814E-4386-AFCE-BDE0FD589F9E}" destId="{AEAEFF99-66A5-4B35-A738-E6ADA9D8E9E5}" srcOrd="1" destOrd="0" presId="urn:microsoft.com/office/officeart/2008/layout/LinedList"/>
    <dgm:cxn modelId="{76955F9B-1284-470F-8976-72D99F1E1B2C}" type="presParOf" srcId="{ACE1A9DE-3259-41DF-BB52-11E63DF86E61}" destId="{C54B6AC3-CBFD-4805-A1A3-D87BA9C33115}" srcOrd="4" destOrd="0" presId="urn:microsoft.com/office/officeart/2008/layout/LinedList"/>
    <dgm:cxn modelId="{0D98EC84-D26C-4668-BC52-A4A3F19239F5}" type="presParOf" srcId="{ACE1A9DE-3259-41DF-BB52-11E63DF86E61}" destId="{9CADC738-2D6B-4B1B-B3EE-AFDA37A17A7D}" srcOrd="5" destOrd="0" presId="urn:microsoft.com/office/officeart/2008/layout/LinedList"/>
    <dgm:cxn modelId="{6DE0A0F0-017D-40A5-B120-1F8EA8D8CF34}" type="presParOf" srcId="{9CADC738-2D6B-4B1B-B3EE-AFDA37A17A7D}" destId="{0B44626D-5234-4995-A003-C5E71014D866}" srcOrd="0" destOrd="0" presId="urn:microsoft.com/office/officeart/2008/layout/LinedList"/>
    <dgm:cxn modelId="{7A3CA8BE-7A2C-4391-BDBE-5C08BB1C31F5}" type="presParOf" srcId="{9CADC738-2D6B-4B1B-B3EE-AFDA37A17A7D}" destId="{9345C3FB-42BC-4B2C-8506-6B68C51C8D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6AEB7-B9B2-4564-88E6-F00DD06AFA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A042118-982C-4E03-BCCD-15D32C570ABE}">
      <dgm:prSet/>
      <dgm:spPr/>
      <dgm:t>
        <a:bodyPr/>
        <a:lstStyle/>
        <a:p>
          <a:r>
            <a:rPr lang="en-US" dirty="0" err="1"/>
            <a:t>Espaço</a:t>
          </a:r>
          <a:r>
            <a:rPr lang="en-US" dirty="0"/>
            <a:t> para o </a:t>
          </a:r>
          <a:r>
            <a:rPr lang="en-US" dirty="0" err="1"/>
            <a:t>autor</a:t>
          </a:r>
          <a:r>
            <a:rPr lang="en-US" dirty="0"/>
            <a:t> </a:t>
          </a:r>
          <a:r>
            <a:rPr lang="en-US" dirty="0" err="1"/>
            <a:t>expressar</a:t>
          </a:r>
          <a:r>
            <a:rPr lang="en-US" dirty="0"/>
            <a:t> </a:t>
          </a:r>
          <a:r>
            <a:rPr lang="en-US" dirty="0" err="1"/>
            <a:t>sentimentos</a:t>
          </a:r>
          <a:endParaRPr lang="en-US" dirty="0"/>
        </a:p>
      </dgm:t>
    </dgm:pt>
    <dgm:pt modelId="{DAB9FF31-973D-4B0F-8D38-9A31BCE223EA}" type="parTrans" cxnId="{F2EA9018-2F0A-48B1-84C1-31ACD7905315}">
      <dgm:prSet/>
      <dgm:spPr/>
      <dgm:t>
        <a:bodyPr/>
        <a:lstStyle/>
        <a:p>
          <a:endParaRPr lang="en-US"/>
        </a:p>
      </dgm:t>
    </dgm:pt>
    <dgm:pt modelId="{FA949FD0-2B60-470D-80B9-9493A7297C8E}" type="sibTrans" cxnId="{F2EA9018-2F0A-48B1-84C1-31ACD7905315}">
      <dgm:prSet/>
      <dgm:spPr/>
      <dgm:t>
        <a:bodyPr/>
        <a:lstStyle/>
        <a:p>
          <a:endParaRPr lang="en-US"/>
        </a:p>
      </dgm:t>
    </dgm:pt>
    <dgm:pt modelId="{4AEEC321-326A-41B3-A088-3060CF398346}">
      <dgm:prSet/>
      <dgm:spPr/>
      <dgm:t>
        <a:bodyPr/>
        <a:lstStyle/>
        <a:p>
          <a:r>
            <a:rPr lang="en-US" dirty="0" err="1"/>
            <a:t>Parte</a:t>
          </a:r>
          <a:r>
            <a:rPr lang="en-US" dirty="0"/>
            <a:t> </a:t>
          </a:r>
          <a:r>
            <a:rPr lang="en-US" dirty="0" err="1"/>
            <a:t>opcional</a:t>
          </a:r>
          <a:r>
            <a:rPr lang="en-US" dirty="0"/>
            <a:t> e </a:t>
          </a:r>
          <a:r>
            <a:rPr lang="en-US" dirty="0" err="1"/>
            <a:t>pessoal</a:t>
          </a:r>
          <a:endParaRPr lang="en-US" dirty="0"/>
        </a:p>
      </dgm:t>
    </dgm:pt>
    <dgm:pt modelId="{D35890B1-E2C4-436C-BE0E-093CCA3605B1}" type="parTrans" cxnId="{67AD033D-0C0A-422E-91AA-9FFFA2B700BC}">
      <dgm:prSet/>
      <dgm:spPr/>
      <dgm:t>
        <a:bodyPr/>
        <a:lstStyle/>
        <a:p>
          <a:endParaRPr lang="en-US"/>
        </a:p>
      </dgm:t>
    </dgm:pt>
    <dgm:pt modelId="{3EF0EF29-81E6-4A8E-B7C9-87C280177AF5}" type="sibTrans" cxnId="{67AD033D-0C0A-422E-91AA-9FFFA2B700BC}">
      <dgm:prSet/>
      <dgm:spPr/>
      <dgm:t>
        <a:bodyPr/>
        <a:lstStyle/>
        <a:p>
          <a:endParaRPr lang="en-US"/>
        </a:p>
      </dgm:t>
    </dgm:pt>
    <dgm:pt modelId="{B18C7830-C8C3-433E-B242-DF76A2BF0513}" type="pres">
      <dgm:prSet presAssocID="{9876AEB7-B9B2-4564-88E6-F00DD06AFA28}" presName="root" presStyleCnt="0">
        <dgm:presLayoutVars>
          <dgm:dir/>
          <dgm:resizeHandles val="exact"/>
        </dgm:presLayoutVars>
      </dgm:prSet>
      <dgm:spPr/>
    </dgm:pt>
    <dgm:pt modelId="{7731D099-F7FC-4EC3-89C7-B1E5EA6B607D}" type="pres">
      <dgm:prSet presAssocID="{9876AEB7-B9B2-4564-88E6-F00DD06AFA28}" presName="container" presStyleCnt="0">
        <dgm:presLayoutVars>
          <dgm:dir/>
          <dgm:resizeHandles val="exact"/>
        </dgm:presLayoutVars>
      </dgm:prSet>
      <dgm:spPr/>
    </dgm:pt>
    <dgm:pt modelId="{2D2407EF-CDDC-4573-9F23-C90DE0CB5F8D}" type="pres">
      <dgm:prSet presAssocID="{BA042118-982C-4E03-BCCD-15D32C570ABE}" presName="compNode" presStyleCnt="0"/>
      <dgm:spPr/>
    </dgm:pt>
    <dgm:pt modelId="{0773A33E-0978-4DF1-9463-6FF36539DDD5}" type="pres">
      <dgm:prSet presAssocID="{BA042118-982C-4E03-BCCD-15D32C570ABE}" presName="iconBgRect" presStyleLbl="bgShp" presStyleIdx="0" presStyleCnt="2"/>
      <dgm:spPr/>
    </dgm:pt>
    <dgm:pt modelId="{80FD7FD8-D511-4D8E-B08E-3288064FBF21}" type="pres">
      <dgm:prSet presAssocID="{BA042118-982C-4E03-BCCD-15D32C570A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ração"/>
        </a:ext>
      </dgm:extLst>
    </dgm:pt>
    <dgm:pt modelId="{322C3D1A-69E0-4DBC-95D0-C2C3D908E752}" type="pres">
      <dgm:prSet presAssocID="{BA042118-982C-4E03-BCCD-15D32C570ABE}" presName="spaceRect" presStyleCnt="0"/>
      <dgm:spPr/>
    </dgm:pt>
    <dgm:pt modelId="{89ADB1A2-B547-43E0-85AC-3E4B0B6728C3}" type="pres">
      <dgm:prSet presAssocID="{BA042118-982C-4E03-BCCD-15D32C570ABE}" presName="textRect" presStyleLbl="revTx" presStyleIdx="0" presStyleCnt="2">
        <dgm:presLayoutVars>
          <dgm:chMax val="1"/>
          <dgm:chPref val="1"/>
        </dgm:presLayoutVars>
      </dgm:prSet>
      <dgm:spPr/>
    </dgm:pt>
    <dgm:pt modelId="{29639A27-5987-499F-94CF-097048129505}" type="pres">
      <dgm:prSet presAssocID="{FA949FD0-2B60-470D-80B9-9493A7297C8E}" presName="sibTrans" presStyleLbl="sibTrans2D1" presStyleIdx="0" presStyleCnt="0"/>
      <dgm:spPr/>
    </dgm:pt>
    <dgm:pt modelId="{0C2EFCFA-32A5-4DDB-BFE4-93DA6FCC7E82}" type="pres">
      <dgm:prSet presAssocID="{4AEEC321-326A-41B3-A088-3060CF398346}" presName="compNode" presStyleCnt="0"/>
      <dgm:spPr/>
    </dgm:pt>
    <dgm:pt modelId="{1EA6C342-4FEA-4CF7-AFE6-A31217069694}" type="pres">
      <dgm:prSet presAssocID="{4AEEC321-326A-41B3-A088-3060CF398346}" presName="iconBgRect" presStyleLbl="bgShp" presStyleIdx="1" presStyleCnt="2"/>
      <dgm:spPr/>
    </dgm:pt>
    <dgm:pt modelId="{C3C296E8-D40A-491E-B3EC-FA97C5CA951F}" type="pres">
      <dgm:prSet presAssocID="{4AEEC321-326A-41B3-A088-3060CF3983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F14EAAF2-3DA1-4D0C-B7C4-EC6F36B416F7}" type="pres">
      <dgm:prSet presAssocID="{4AEEC321-326A-41B3-A088-3060CF398346}" presName="spaceRect" presStyleCnt="0"/>
      <dgm:spPr/>
    </dgm:pt>
    <dgm:pt modelId="{93F0815A-CD56-4CEC-BA3D-7ABEFAA3F5CD}" type="pres">
      <dgm:prSet presAssocID="{4AEEC321-326A-41B3-A088-3060CF39834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2EA9018-2F0A-48B1-84C1-31ACD7905315}" srcId="{9876AEB7-B9B2-4564-88E6-F00DD06AFA28}" destId="{BA042118-982C-4E03-BCCD-15D32C570ABE}" srcOrd="0" destOrd="0" parTransId="{DAB9FF31-973D-4B0F-8D38-9A31BCE223EA}" sibTransId="{FA949FD0-2B60-470D-80B9-9493A7297C8E}"/>
    <dgm:cxn modelId="{F4255E23-FCEC-43A6-8C0C-864F264CEEE3}" type="presOf" srcId="{BA042118-982C-4E03-BCCD-15D32C570ABE}" destId="{89ADB1A2-B547-43E0-85AC-3E4B0B6728C3}" srcOrd="0" destOrd="0" presId="urn:microsoft.com/office/officeart/2018/2/layout/IconCircleList"/>
    <dgm:cxn modelId="{67AD033D-0C0A-422E-91AA-9FFFA2B700BC}" srcId="{9876AEB7-B9B2-4564-88E6-F00DD06AFA28}" destId="{4AEEC321-326A-41B3-A088-3060CF398346}" srcOrd="1" destOrd="0" parTransId="{D35890B1-E2C4-436C-BE0E-093CCA3605B1}" sibTransId="{3EF0EF29-81E6-4A8E-B7C9-87C280177AF5}"/>
    <dgm:cxn modelId="{FEE6348A-5CF9-4623-907C-977537C40486}" type="presOf" srcId="{9876AEB7-B9B2-4564-88E6-F00DD06AFA28}" destId="{B18C7830-C8C3-433E-B242-DF76A2BF0513}" srcOrd="0" destOrd="0" presId="urn:microsoft.com/office/officeart/2018/2/layout/IconCircleList"/>
    <dgm:cxn modelId="{A5D89B9D-D09F-4EA7-810C-6ED7AE890B2F}" type="presOf" srcId="{4AEEC321-326A-41B3-A088-3060CF398346}" destId="{93F0815A-CD56-4CEC-BA3D-7ABEFAA3F5CD}" srcOrd="0" destOrd="0" presId="urn:microsoft.com/office/officeart/2018/2/layout/IconCircleList"/>
    <dgm:cxn modelId="{093503E0-921F-451B-9691-FB302E63B3FB}" type="presOf" srcId="{FA949FD0-2B60-470D-80B9-9493A7297C8E}" destId="{29639A27-5987-499F-94CF-097048129505}" srcOrd="0" destOrd="0" presId="urn:microsoft.com/office/officeart/2018/2/layout/IconCircleList"/>
    <dgm:cxn modelId="{7A083ECF-FE1D-4A46-8EB3-862E38BA39C9}" type="presParOf" srcId="{B18C7830-C8C3-433E-B242-DF76A2BF0513}" destId="{7731D099-F7FC-4EC3-89C7-B1E5EA6B607D}" srcOrd="0" destOrd="0" presId="urn:microsoft.com/office/officeart/2018/2/layout/IconCircleList"/>
    <dgm:cxn modelId="{9220E7A2-2885-4A2C-9A6D-18F7ABFAA5EF}" type="presParOf" srcId="{7731D099-F7FC-4EC3-89C7-B1E5EA6B607D}" destId="{2D2407EF-CDDC-4573-9F23-C90DE0CB5F8D}" srcOrd="0" destOrd="0" presId="urn:microsoft.com/office/officeart/2018/2/layout/IconCircleList"/>
    <dgm:cxn modelId="{2014DC69-6F7B-462E-96E1-2E0A4969805E}" type="presParOf" srcId="{2D2407EF-CDDC-4573-9F23-C90DE0CB5F8D}" destId="{0773A33E-0978-4DF1-9463-6FF36539DDD5}" srcOrd="0" destOrd="0" presId="urn:microsoft.com/office/officeart/2018/2/layout/IconCircleList"/>
    <dgm:cxn modelId="{1475CB88-27CA-4055-9D18-E28F91154D45}" type="presParOf" srcId="{2D2407EF-CDDC-4573-9F23-C90DE0CB5F8D}" destId="{80FD7FD8-D511-4D8E-B08E-3288064FBF21}" srcOrd="1" destOrd="0" presId="urn:microsoft.com/office/officeart/2018/2/layout/IconCircleList"/>
    <dgm:cxn modelId="{3E373A58-3D11-4A3E-8250-A327AC3E107E}" type="presParOf" srcId="{2D2407EF-CDDC-4573-9F23-C90DE0CB5F8D}" destId="{322C3D1A-69E0-4DBC-95D0-C2C3D908E752}" srcOrd="2" destOrd="0" presId="urn:microsoft.com/office/officeart/2018/2/layout/IconCircleList"/>
    <dgm:cxn modelId="{CE3AC3F8-971D-4929-808D-E71EC2D321EB}" type="presParOf" srcId="{2D2407EF-CDDC-4573-9F23-C90DE0CB5F8D}" destId="{89ADB1A2-B547-43E0-85AC-3E4B0B6728C3}" srcOrd="3" destOrd="0" presId="urn:microsoft.com/office/officeart/2018/2/layout/IconCircleList"/>
    <dgm:cxn modelId="{F814EDC0-15B8-4709-A9AB-CC7888547B55}" type="presParOf" srcId="{7731D099-F7FC-4EC3-89C7-B1E5EA6B607D}" destId="{29639A27-5987-499F-94CF-097048129505}" srcOrd="1" destOrd="0" presId="urn:microsoft.com/office/officeart/2018/2/layout/IconCircleList"/>
    <dgm:cxn modelId="{65B631C7-DAA8-47F4-9100-209D8754FF94}" type="presParOf" srcId="{7731D099-F7FC-4EC3-89C7-B1E5EA6B607D}" destId="{0C2EFCFA-32A5-4DDB-BFE4-93DA6FCC7E82}" srcOrd="2" destOrd="0" presId="urn:microsoft.com/office/officeart/2018/2/layout/IconCircleList"/>
    <dgm:cxn modelId="{D19E11E4-6A14-41C0-8661-707141DBF5A5}" type="presParOf" srcId="{0C2EFCFA-32A5-4DDB-BFE4-93DA6FCC7E82}" destId="{1EA6C342-4FEA-4CF7-AFE6-A31217069694}" srcOrd="0" destOrd="0" presId="urn:microsoft.com/office/officeart/2018/2/layout/IconCircleList"/>
    <dgm:cxn modelId="{2D013CE4-F852-4697-A5DD-902910D4CBF9}" type="presParOf" srcId="{0C2EFCFA-32A5-4DDB-BFE4-93DA6FCC7E82}" destId="{C3C296E8-D40A-491E-B3EC-FA97C5CA951F}" srcOrd="1" destOrd="0" presId="urn:microsoft.com/office/officeart/2018/2/layout/IconCircleList"/>
    <dgm:cxn modelId="{EAA4C1C0-9E14-4039-9F19-9A7F0F2A7819}" type="presParOf" srcId="{0C2EFCFA-32A5-4DDB-BFE4-93DA6FCC7E82}" destId="{F14EAAF2-3DA1-4D0C-B7C4-EC6F36B416F7}" srcOrd="2" destOrd="0" presId="urn:microsoft.com/office/officeart/2018/2/layout/IconCircleList"/>
    <dgm:cxn modelId="{6ED2E463-D141-41E8-875E-40C0456AB119}" type="presParOf" srcId="{0C2EFCFA-32A5-4DDB-BFE4-93DA6FCC7E82}" destId="{93F0815A-CD56-4CEC-BA3D-7ABEFAA3F5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B73F34-427A-4114-A5F5-9CCB3CA10139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29C9A6B-9229-45EF-8057-420D0C3B7DCB}">
      <dgm:prSet/>
      <dgm:spPr/>
      <dgm:t>
        <a:bodyPr/>
        <a:lstStyle/>
        <a:p>
          <a:r>
            <a:rPr lang="en-US"/>
            <a:t>Como obter o ISBN</a:t>
          </a:r>
        </a:p>
      </dgm:t>
    </dgm:pt>
    <dgm:pt modelId="{49EB0CDA-4955-4438-9B74-CB8DB6FB27E9}" type="parTrans" cxnId="{6C04D6D1-D21B-462C-9F4B-692256BB0F10}">
      <dgm:prSet/>
      <dgm:spPr/>
      <dgm:t>
        <a:bodyPr/>
        <a:lstStyle/>
        <a:p>
          <a:endParaRPr lang="en-US"/>
        </a:p>
      </dgm:t>
    </dgm:pt>
    <dgm:pt modelId="{A3EDA60A-1271-4ABD-8DCE-36B821264AFD}" type="sibTrans" cxnId="{6C04D6D1-D21B-462C-9F4B-692256BB0F10}">
      <dgm:prSet/>
      <dgm:spPr/>
      <dgm:t>
        <a:bodyPr/>
        <a:lstStyle/>
        <a:p>
          <a:endParaRPr lang="en-US"/>
        </a:p>
      </dgm:t>
    </dgm:pt>
    <dgm:pt modelId="{24AEE7D9-312D-4DDA-BCAE-9A2081AFA0BC}">
      <dgm:prSet/>
      <dgm:spPr/>
      <dgm:t>
        <a:bodyPr/>
        <a:lstStyle/>
        <a:p>
          <a:r>
            <a:rPr lang="en-US"/>
            <a:t>Sites para autopublicação: UICLAP, Clube de Autores</a:t>
          </a:r>
        </a:p>
      </dgm:t>
    </dgm:pt>
    <dgm:pt modelId="{B0E12DF4-820C-4223-9EC5-414C245A390E}" type="parTrans" cxnId="{7D80937C-A76D-4633-B57C-3E9D0C1C3894}">
      <dgm:prSet/>
      <dgm:spPr/>
      <dgm:t>
        <a:bodyPr/>
        <a:lstStyle/>
        <a:p>
          <a:endParaRPr lang="en-US"/>
        </a:p>
      </dgm:t>
    </dgm:pt>
    <dgm:pt modelId="{D29FC8DF-BEE0-4A94-A9E4-478B7FE46937}" type="sibTrans" cxnId="{7D80937C-A76D-4633-B57C-3E9D0C1C3894}">
      <dgm:prSet/>
      <dgm:spPr/>
      <dgm:t>
        <a:bodyPr/>
        <a:lstStyle/>
        <a:p>
          <a:endParaRPr lang="en-US"/>
        </a:p>
      </dgm:t>
    </dgm:pt>
    <dgm:pt modelId="{AA284948-6AE0-474A-8B6F-9BB4706862B3}">
      <dgm:prSet/>
      <dgm:spPr/>
      <dgm:t>
        <a:bodyPr/>
        <a:lstStyle/>
        <a:p>
          <a:r>
            <a:rPr lang="en-US"/>
            <a:t>https://www.cblservicos.org.br/isbn/</a:t>
          </a:r>
        </a:p>
      </dgm:t>
    </dgm:pt>
    <dgm:pt modelId="{81605E81-D021-4D2F-B1D9-C7CE43CCCA6A}" type="parTrans" cxnId="{DAB6D3A6-7423-4617-9719-3F0E8F3A388C}">
      <dgm:prSet/>
      <dgm:spPr/>
      <dgm:t>
        <a:bodyPr/>
        <a:lstStyle/>
        <a:p>
          <a:endParaRPr lang="en-US"/>
        </a:p>
      </dgm:t>
    </dgm:pt>
    <dgm:pt modelId="{425D3A27-D9F8-4B7A-99D8-BE99CEBE7ABB}" type="sibTrans" cxnId="{DAB6D3A6-7423-4617-9719-3F0E8F3A388C}">
      <dgm:prSet/>
      <dgm:spPr/>
      <dgm:t>
        <a:bodyPr/>
        <a:lstStyle/>
        <a:p>
          <a:endParaRPr lang="en-US"/>
        </a:p>
      </dgm:t>
    </dgm:pt>
    <dgm:pt modelId="{C974B209-8F58-44E4-BA09-ACD20DAA8C91}">
      <dgm:prSet/>
      <dgm:spPr/>
      <dgm:t>
        <a:bodyPr/>
        <a:lstStyle/>
        <a:p>
          <a:r>
            <a:rPr lang="en-US"/>
            <a:t>https://uiclap.com/</a:t>
          </a:r>
        </a:p>
      </dgm:t>
    </dgm:pt>
    <dgm:pt modelId="{F1E877FB-25B7-44EB-8A99-8C2B892CB07A}" type="parTrans" cxnId="{1EC526FB-5835-4CCC-88D7-03DD83C30085}">
      <dgm:prSet/>
      <dgm:spPr/>
      <dgm:t>
        <a:bodyPr/>
        <a:lstStyle/>
        <a:p>
          <a:endParaRPr lang="en-US"/>
        </a:p>
      </dgm:t>
    </dgm:pt>
    <dgm:pt modelId="{F1007482-CAA1-457D-9B59-792E79CC09FC}" type="sibTrans" cxnId="{1EC526FB-5835-4CCC-88D7-03DD83C30085}">
      <dgm:prSet/>
      <dgm:spPr/>
      <dgm:t>
        <a:bodyPr/>
        <a:lstStyle/>
        <a:p>
          <a:endParaRPr lang="en-US"/>
        </a:p>
      </dgm:t>
    </dgm:pt>
    <dgm:pt modelId="{72FE5EE4-6993-4C9C-9341-1E99B837848A}">
      <dgm:prSet/>
      <dgm:spPr/>
      <dgm:t>
        <a:bodyPr/>
        <a:lstStyle/>
        <a:p>
          <a:r>
            <a:rPr lang="en-US"/>
            <a:t>https://clubedeautores.com.br/</a:t>
          </a:r>
        </a:p>
      </dgm:t>
    </dgm:pt>
    <dgm:pt modelId="{AAD72842-B2F2-4A05-AD33-1D8CB6827941}" type="parTrans" cxnId="{8E9E3297-21A0-4F65-A4E7-EA05277FE527}">
      <dgm:prSet/>
      <dgm:spPr/>
      <dgm:t>
        <a:bodyPr/>
        <a:lstStyle/>
        <a:p>
          <a:endParaRPr lang="en-US"/>
        </a:p>
      </dgm:t>
    </dgm:pt>
    <dgm:pt modelId="{4D67022B-9D7E-44AA-8E95-8172F9C16244}" type="sibTrans" cxnId="{8E9E3297-21A0-4F65-A4E7-EA05277FE527}">
      <dgm:prSet/>
      <dgm:spPr/>
      <dgm:t>
        <a:bodyPr/>
        <a:lstStyle/>
        <a:p>
          <a:endParaRPr lang="en-US"/>
        </a:p>
      </dgm:t>
    </dgm:pt>
    <dgm:pt modelId="{F3717BAF-A535-4CC0-954C-4E8D90848CDD}" type="pres">
      <dgm:prSet presAssocID="{07B73F34-427A-4114-A5F5-9CCB3CA10139}" presName="linear" presStyleCnt="0">
        <dgm:presLayoutVars>
          <dgm:animLvl val="lvl"/>
          <dgm:resizeHandles val="exact"/>
        </dgm:presLayoutVars>
      </dgm:prSet>
      <dgm:spPr/>
    </dgm:pt>
    <dgm:pt modelId="{FF10BD2C-C516-425A-AC58-F6D73F6F67F7}" type="pres">
      <dgm:prSet presAssocID="{429C9A6B-9229-45EF-8057-420D0C3B7D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F72F96A-C410-43BE-B209-198CEE672A0A}" type="pres">
      <dgm:prSet presAssocID="{A3EDA60A-1271-4ABD-8DCE-36B821264AFD}" presName="spacer" presStyleCnt="0"/>
      <dgm:spPr/>
    </dgm:pt>
    <dgm:pt modelId="{1A5F725D-FB9F-485D-BA27-CC873FB21EA1}" type="pres">
      <dgm:prSet presAssocID="{24AEE7D9-312D-4DDA-BCAE-9A2081AFA0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95C067-CE48-4FFD-845E-080403BB4E8F}" type="pres">
      <dgm:prSet presAssocID="{D29FC8DF-BEE0-4A94-A9E4-478B7FE46937}" presName="spacer" presStyleCnt="0"/>
      <dgm:spPr/>
    </dgm:pt>
    <dgm:pt modelId="{F5BC0085-010D-42FD-B8C8-DA3997E9EF4A}" type="pres">
      <dgm:prSet presAssocID="{AA284948-6AE0-474A-8B6F-9BB4706862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0D74E9-8AAE-403C-A1DB-4B9E7E1DDDDF}" type="pres">
      <dgm:prSet presAssocID="{425D3A27-D9F8-4B7A-99D8-BE99CEBE7ABB}" presName="spacer" presStyleCnt="0"/>
      <dgm:spPr/>
    </dgm:pt>
    <dgm:pt modelId="{7C80A08F-8A80-4A4D-948F-ED2A0A9C7765}" type="pres">
      <dgm:prSet presAssocID="{C974B209-8F58-44E4-BA09-ACD20DAA8C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9F6A440-50F4-4E73-914F-E6860E9E29B9}" type="pres">
      <dgm:prSet presAssocID="{F1007482-CAA1-457D-9B59-792E79CC09FC}" presName="spacer" presStyleCnt="0"/>
      <dgm:spPr/>
    </dgm:pt>
    <dgm:pt modelId="{3C0EBABA-3745-4AC8-8E0E-C60D6C4C9253}" type="pres">
      <dgm:prSet presAssocID="{72FE5EE4-6993-4C9C-9341-1E99B83784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A1B2C08-BAA6-401F-821E-23C219C1317E}" type="presOf" srcId="{24AEE7D9-312D-4DDA-BCAE-9A2081AFA0BC}" destId="{1A5F725D-FB9F-485D-BA27-CC873FB21EA1}" srcOrd="0" destOrd="0" presId="urn:microsoft.com/office/officeart/2005/8/layout/vList2"/>
    <dgm:cxn modelId="{F1DCF308-B625-4653-8DC3-4779A4002865}" type="presOf" srcId="{07B73F34-427A-4114-A5F5-9CCB3CA10139}" destId="{F3717BAF-A535-4CC0-954C-4E8D90848CDD}" srcOrd="0" destOrd="0" presId="urn:microsoft.com/office/officeart/2005/8/layout/vList2"/>
    <dgm:cxn modelId="{E0F34515-0D2B-482D-833B-63BE1315C635}" type="presOf" srcId="{72FE5EE4-6993-4C9C-9341-1E99B837848A}" destId="{3C0EBABA-3745-4AC8-8E0E-C60D6C4C9253}" srcOrd="0" destOrd="0" presId="urn:microsoft.com/office/officeart/2005/8/layout/vList2"/>
    <dgm:cxn modelId="{7354E421-EF3A-4894-9D1C-C02881D7958E}" type="presOf" srcId="{AA284948-6AE0-474A-8B6F-9BB4706862B3}" destId="{F5BC0085-010D-42FD-B8C8-DA3997E9EF4A}" srcOrd="0" destOrd="0" presId="urn:microsoft.com/office/officeart/2005/8/layout/vList2"/>
    <dgm:cxn modelId="{ED145269-C2CE-402E-97F1-73C740DA8B6D}" type="presOf" srcId="{429C9A6B-9229-45EF-8057-420D0C3B7DCB}" destId="{FF10BD2C-C516-425A-AC58-F6D73F6F67F7}" srcOrd="0" destOrd="0" presId="urn:microsoft.com/office/officeart/2005/8/layout/vList2"/>
    <dgm:cxn modelId="{7D80937C-A76D-4633-B57C-3E9D0C1C3894}" srcId="{07B73F34-427A-4114-A5F5-9CCB3CA10139}" destId="{24AEE7D9-312D-4DDA-BCAE-9A2081AFA0BC}" srcOrd="1" destOrd="0" parTransId="{B0E12DF4-820C-4223-9EC5-414C245A390E}" sibTransId="{D29FC8DF-BEE0-4A94-A9E4-478B7FE46937}"/>
    <dgm:cxn modelId="{0A70DD8C-58C6-4A3B-B45C-9AD081C703E6}" type="presOf" srcId="{C974B209-8F58-44E4-BA09-ACD20DAA8C91}" destId="{7C80A08F-8A80-4A4D-948F-ED2A0A9C7765}" srcOrd="0" destOrd="0" presId="urn:microsoft.com/office/officeart/2005/8/layout/vList2"/>
    <dgm:cxn modelId="{8E9E3297-21A0-4F65-A4E7-EA05277FE527}" srcId="{07B73F34-427A-4114-A5F5-9CCB3CA10139}" destId="{72FE5EE4-6993-4C9C-9341-1E99B837848A}" srcOrd="4" destOrd="0" parTransId="{AAD72842-B2F2-4A05-AD33-1D8CB6827941}" sibTransId="{4D67022B-9D7E-44AA-8E95-8172F9C16244}"/>
    <dgm:cxn modelId="{DAB6D3A6-7423-4617-9719-3F0E8F3A388C}" srcId="{07B73F34-427A-4114-A5F5-9CCB3CA10139}" destId="{AA284948-6AE0-474A-8B6F-9BB4706862B3}" srcOrd="2" destOrd="0" parTransId="{81605E81-D021-4D2F-B1D9-C7CE43CCCA6A}" sibTransId="{425D3A27-D9F8-4B7A-99D8-BE99CEBE7ABB}"/>
    <dgm:cxn modelId="{6C04D6D1-D21B-462C-9F4B-692256BB0F10}" srcId="{07B73F34-427A-4114-A5F5-9CCB3CA10139}" destId="{429C9A6B-9229-45EF-8057-420D0C3B7DCB}" srcOrd="0" destOrd="0" parTransId="{49EB0CDA-4955-4438-9B74-CB8DB6FB27E9}" sibTransId="{A3EDA60A-1271-4ABD-8DCE-36B821264AFD}"/>
    <dgm:cxn modelId="{1EC526FB-5835-4CCC-88D7-03DD83C30085}" srcId="{07B73F34-427A-4114-A5F5-9CCB3CA10139}" destId="{C974B209-8F58-44E4-BA09-ACD20DAA8C91}" srcOrd="3" destOrd="0" parTransId="{F1E877FB-25B7-44EB-8A99-8C2B892CB07A}" sibTransId="{F1007482-CAA1-457D-9B59-792E79CC09FC}"/>
    <dgm:cxn modelId="{7CAA4691-57D9-45E3-869E-13305F733CBF}" type="presParOf" srcId="{F3717BAF-A535-4CC0-954C-4E8D90848CDD}" destId="{FF10BD2C-C516-425A-AC58-F6D73F6F67F7}" srcOrd="0" destOrd="0" presId="urn:microsoft.com/office/officeart/2005/8/layout/vList2"/>
    <dgm:cxn modelId="{829B5C3F-9701-430D-A49A-AEACBE50F992}" type="presParOf" srcId="{F3717BAF-A535-4CC0-954C-4E8D90848CDD}" destId="{FF72F96A-C410-43BE-B209-198CEE672A0A}" srcOrd="1" destOrd="0" presId="urn:microsoft.com/office/officeart/2005/8/layout/vList2"/>
    <dgm:cxn modelId="{EF584C57-0294-4D87-8FB7-B95B377A5A45}" type="presParOf" srcId="{F3717BAF-A535-4CC0-954C-4E8D90848CDD}" destId="{1A5F725D-FB9F-485D-BA27-CC873FB21EA1}" srcOrd="2" destOrd="0" presId="urn:microsoft.com/office/officeart/2005/8/layout/vList2"/>
    <dgm:cxn modelId="{251D72EC-D1FC-4A82-9964-BC2323AEE4BF}" type="presParOf" srcId="{F3717BAF-A535-4CC0-954C-4E8D90848CDD}" destId="{4395C067-CE48-4FFD-845E-080403BB4E8F}" srcOrd="3" destOrd="0" presId="urn:microsoft.com/office/officeart/2005/8/layout/vList2"/>
    <dgm:cxn modelId="{1AEA7650-6265-4074-AF83-87151463BAFA}" type="presParOf" srcId="{F3717BAF-A535-4CC0-954C-4E8D90848CDD}" destId="{F5BC0085-010D-42FD-B8C8-DA3997E9EF4A}" srcOrd="4" destOrd="0" presId="urn:microsoft.com/office/officeart/2005/8/layout/vList2"/>
    <dgm:cxn modelId="{69F60962-03A1-45F3-9AD6-8E7243584730}" type="presParOf" srcId="{F3717BAF-A535-4CC0-954C-4E8D90848CDD}" destId="{820D74E9-8AAE-403C-A1DB-4B9E7E1DDDDF}" srcOrd="5" destOrd="0" presId="urn:microsoft.com/office/officeart/2005/8/layout/vList2"/>
    <dgm:cxn modelId="{353DC84E-1A1E-4A19-9DDB-4FE1C947AE43}" type="presParOf" srcId="{F3717BAF-A535-4CC0-954C-4E8D90848CDD}" destId="{7C80A08F-8A80-4A4D-948F-ED2A0A9C7765}" srcOrd="6" destOrd="0" presId="urn:microsoft.com/office/officeart/2005/8/layout/vList2"/>
    <dgm:cxn modelId="{CD33479F-1B17-4B1B-9304-AB2B63EDBEA9}" type="presParOf" srcId="{F3717BAF-A535-4CC0-954C-4E8D90848CDD}" destId="{E9F6A440-50F4-4E73-914F-E6860E9E29B9}" srcOrd="7" destOrd="0" presId="urn:microsoft.com/office/officeart/2005/8/layout/vList2"/>
    <dgm:cxn modelId="{58163E4A-7976-460E-A743-5944A9056CAA}" type="presParOf" srcId="{F3717BAF-A535-4CC0-954C-4E8D90848CDD}" destId="{3C0EBABA-3745-4AC8-8E0E-C60D6C4C925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B482E-D1A6-4FB4-8396-E79A05B665A5}">
      <dsp:nvSpPr>
        <dsp:cNvPr id="0" name=""/>
        <dsp:cNvSpPr/>
      </dsp:nvSpPr>
      <dsp:spPr>
        <a:xfrm>
          <a:off x="0" y="1379"/>
          <a:ext cx="470458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AFB7-28FE-4F0D-ACFA-8F52829B2373}">
      <dsp:nvSpPr>
        <dsp:cNvPr id="0" name=""/>
        <dsp:cNvSpPr/>
      </dsp:nvSpPr>
      <dsp:spPr>
        <a:xfrm>
          <a:off x="0" y="1379"/>
          <a:ext cx="4704588" cy="94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Folhas entre capa e miolo</a:t>
          </a:r>
        </a:p>
      </dsp:txBody>
      <dsp:txXfrm>
        <a:off x="0" y="1379"/>
        <a:ext cx="4704588" cy="940912"/>
      </dsp:txXfrm>
    </dsp:sp>
    <dsp:sp modelId="{7E1D0167-1751-436D-91E1-078C05D9515B}">
      <dsp:nvSpPr>
        <dsp:cNvPr id="0" name=""/>
        <dsp:cNvSpPr/>
      </dsp:nvSpPr>
      <dsp:spPr>
        <a:xfrm>
          <a:off x="0" y="942291"/>
          <a:ext cx="4704588" cy="0"/>
        </a:xfrm>
        <a:prstGeom prst="lin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CAC68-1167-41D8-95DA-17A2A1A08606}">
      <dsp:nvSpPr>
        <dsp:cNvPr id="0" name=""/>
        <dsp:cNvSpPr/>
      </dsp:nvSpPr>
      <dsp:spPr>
        <a:xfrm>
          <a:off x="0" y="942291"/>
          <a:ext cx="4704588" cy="94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Fixam o miolo à capa</a:t>
          </a:r>
        </a:p>
      </dsp:txBody>
      <dsp:txXfrm>
        <a:off x="0" y="942291"/>
        <a:ext cx="4704588" cy="940912"/>
      </dsp:txXfrm>
    </dsp:sp>
    <dsp:sp modelId="{C54B6AC3-CBFD-4805-A1A3-D87BA9C33115}">
      <dsp:nvSpPr>
        <dsp:cNvPr id="0" name=""/>
        <dsp:cNvSpPr/>
      </dsp:nvSpPr>
      <dsp:spPr>
        <a:xfrm>
          <a:off x="0" y="1883204"/>
          <a:ext cx="4704588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626D-5234-4995-A003-C5E71014D866}">
      <dsp:nvSpPr>
        <dsp:cNvPr id="0" name=""/>
        <dsp:cNvSpPr/>
      </dsp:nvSpPr>
      <dsp:spPr>
        <a:xfrm>
          <a:off x="0" y="1883204"/>
          <a:ext cx="4704588" cy="94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Podem conter mapas ou ilustrações</a:t>
          </a:r>
        </a:p>
      </dsp:txBody>
      <dsp:txXfrm>
        <a:off x="0" y="1883204"/>
        <a:ext cx="4704588" cy="940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3A33E-0978-4DF1-9463-6FF36539DDD5}">
      <dsp:nvSpPr>
        <dsp:cNvPr id="0" name=""/>
        <dsp:cNvSpPr/>
      </dsp:nvSpPr>
      <dsp:spPr>
        <a:xfrm>
          <a:off x="71008" y="1524493"/>
          <a:ext cx="656230" cy="65623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D7FD8-D511-4D8E-B08E-3288064FBF21}">
      <dsp:nvSpPr>
        <dsp:cNvPr id="0" name=""/>
        <dsp:cNvSpPr/>
      </dsp:nvSpPr>
      <dsp:spPr>
        <a:xfrm>
          <a:off x="208817" y="1662301"/>
          <a:ext cx="380613" cy="380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DB1A2-B547-43E0-85AC-3E4B0B6728C3}">
      <dsp:nvSpPr>
        <dsp:cNvPr id="0" name=""/>
        <dsp:cNvSpPr/>
      </dsp:nvSpPr>
      <dsp:spPr>
        <a:xfrm>
          <a:off x="867860" y="1524493"/>
          <a:ext cx="1546829" cy="65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Espaço</a:t>
          </a:r>
          <a:r>
            <a:rPr lang="en-US" sz="1500" kern="1200" dirty="0"/>
            <a:t> para o </a:t>
          </a:r>
          <a:r>
            <a:rPr lang="en-US" sz="1500" kern="1200" dirty="0" err="1"/>
            <a:t>autor</a:t>
          </a:r>
          <a:r>
            <a:rPr lang="en-US" sz="1500" kern="1200" dirty="0"/>
            <a:t> </a:t>
          </a:r>
          <a:r>
            <a:rPr lang="en-US" sz="1500" kern="1200" dirty="0" err="1"/>
            <a:t>expressar</a:t>
          </a:r>
          <a:r>
            <a:rPr lang="en-US" sz="1500" kern="1200" dirty="0"/>
            <a:t> </a:t>
          </a:r>
          <a:r>
            <a:rPr lang="en-US" sz="1500" kern="1200" dirty="0" err="1"/>
            <a:t>sentimentos</a:t>
          </a:r>
          <a:endParaRPr lang="en-US" sz="1500" kern="1200" dirty="0"/>
        </a:p>
      </dsp:txBody>
      <dsp:txXfrm>
        <a:off x="867860" y="1524493"/>
        <a:ext cx="1546829" cy="656230"/>
      </dsp:txXfrm>
    </dsp:sp>
    <dsp:sp modelId="{1EA6C342-4FEA-4CF7-AFE6-A31217069694}">
      <dsp:nvSpPr>
        <dsp:cNvPr id="0" name=""/>
        <dsp:cNvSpPr/>
      </dsp:nvSpPr>
      <dsp:spPr>
        <a:xfrm>
          <a:off x="2684213" y="1524493"/>
          <a:ext cx="656230" cy="65623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296E8-D40A-491E-B3EC-FA97C5CA951F}">
      <dsp:nvSpPr>
        <dsp:cNvPr id="0" name=""/>
        <dsp:cNvSpPr/>
      </dsp:nvSpPr>
      <dsp:spPr>
        <a:xfrm>
          <a:off x="2822022" y="1662301"/>
          <a:ext cx="380613" cy="380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0815A-CD56-4CEC-BA3D-7ABEFAA3F5CD}">
      <dsp:nvSpPr>
        <dsp:cNvPr id="0" name=""/>
        <dsp:cNvSpPr/>
      </dsp:nvSpPr>
      <dsp:spPr>
        <a:xfrm>
          <a:off x="3481065" y="1524493"/>
          <a:ext cx="1546829" cy="656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Parte</a:t>
          </a:r>
          <a:r>
            <a:rPr lang="en-US" sz="1500" kern="1200" dirty="0"/>
            <a:t> </a:t>
          </a:r>
          <a:r>
            <a:rPr lang="en-US" sz="1500" kern="1200" dirty="0" err="1"/>
            <a:t>opcional</a:t>
          </a:r>
          <a:r>
            <a:rPr lang="en-US" sz="1500" kern="1200" dirty="0"/>
            <a:t> e </a:t>
          </a:r>
          <a:r>
            <a:rPr lang="en-US" sz="1500" kern="1200" dirty="0" err="1"/>
            <a:t>pessoal</a:t>
          </a:r>
          <a:endParaRPr lang="en-US" sz="1500" kern="1200" dirty="0"/>
        </a:p>
      </dsp:txBody>
      <dsp:txXfrm>
        <a:off x="3481065" y="1524493"/>
        <a:ext cx="1546829" cy="656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BD2C-C516-425A-AC58-F6D73F6F67F7}">
      <dsp:nvSpPr>
        <dsp:cNvPr id="0" name=""/>
        <dsp:cNvSpPr/>
      </dsp:nvSpPr>
      <dsp:spPr>
        <a:xfrm>
          <a:off x="0" y="335667"/>
          <a:ext cx="4697730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Como obter o ISBN</a:t>
          </a:r>
        </a:p>
      </dsp:txBody>
      <dsp:txXfrm>
        <a:off x="44602" y="380269"/>
        <a:ext cx="4608526" cy="824474"/>
      </dsp:txXfrm>
    </dsp:sp>
    <dsp:sp modelId="{1A5F725D-FB9F-485D-BA27-CC873FB21EA1}">
      <dsp:nvSpPr>
        <dsp:cNvPr id="0" name=""/>
        <dsp:cNvSpPr/>
      </dsp:nvSpPr>
      <dsp:spPr>
        <a:xfrm>
          <a:off x="0" y="1315586"/>
          <a:ext cx="4697730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Sites para autopublicação: UICLAP, Clube de Autores</a:t>
          </a:r>
        </a:p>
      </dsp:txBody>
      <dsp:txXfrm>
        <a:off x="44602" y="1360188"/>
        <a:ext cx="4608526" cy="824474"/>
      </dsp:txXfrm>
    </dsp:sp>
    <dsp:sp modelId="{F5BC0085-010D-42FD-B8C8-DA3997E9EF4A}">
      <dsp:nvSpPr>
        <dsp:cNvPr id="0" name=""/>
        <dsp:cNvSpPr/>
      </dsp:nvSpPr>
      <dsp:spPr>
        <a:xfrm>
          <a:off x="0" y="2295504"/>
          <a:ext cx="4697730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https://www.cblservicos.org.br/isbn/</a:t>
          </a:r>
        </a:p>
      </dsp:txBody>
      <dsp:txXfrm>
        <a:off x="44602" y="2340106"/>
        <a:ext cx="4608526" cy="824474"/>
      </dsp:txXfrm>
    </dsp:sp>
    <dsp:sp modelId="{7C80A08F-8A80-4A4D-948F-ED2A0A9C7765}">
      <dsp:nvSpPr>
        <dsp:cNvPr id="0" name=""/>
        <dsp:cNvSpPr/>
      </dsp:nvSpPr>
      <dsp:spPr>
        <a:xfrm>
          <a:off x="0" y="3275423"/>
          <a:ext cx="4697730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https://uiclap.com/</a:t>
          </a:r>
        </a:p>
      </dsp:txBody>
      <dsp:txXfrm>
        <a:off x="44602" y="3320025"/>
        <a:ext cx="4608526" cy="824474"/>
      </dsp:txXfrm>
    </dsp:sp>
    <dsp:sp modelId="{3C0EBABA-3745-4AC8-8E0E-C60D6C4C9253}">
      <dsp:nvSpPr>
        <dsp:cNvPr id="0" name=""/>
        <dsp:cNvSpPr/>
      </dsp:nvSpPr>
      <dsp:spPr>
        <a:xfrm>
          <a:off x="0" y="4255341"/>
          <a:ext cx="4697730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https://clubedeautores.com.br/</a:t>
          </a:r>
        </a:p>
      </dsp:txBody>
      <dsp:txXfrm>
        <a:off x="44602" y="4299943"/>
        <a:ext cx="4608526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C7FDEE70-C2FE-8C69-6521-F6B1B201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12" y="975946"/>
            <a:ext cx="7253376" cy="10961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AFEB77-7446-7A0B-1E27-E08E93C6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52" y="3024141"/>
            <a:ext cx="5824938" cy="13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1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eleira com livros&#10;&#10;O conteúdo gerado por IA pode estar incorreto.">
            <a:extLst>
              <a:ext uri="{FF2B5EF4-FFF2-40B4-BE49-F238E27FC236}">
                <a16:creationId xmlns:a16="http://schemas.microsoft.com/office/drawing/2014/main" id="{E861D55D-58CA-C710-6A80-4C8E633C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31" y="0"/>
            <a:ext cx="688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1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Página de Direitos Autorais</a:t>
            </a:r>
          </a:p>
        </p:txBody>
      </p:sp>
      <p:pic>
        <p:nvPicPr>
          <p:cNvPr id="5" name="Picture 4" descr="Livro de colorido em azul">
            <a:extLst>
              <a:ext uri="{FF2B5EF4-FFF2-40B4-BE49-F238E27FC236}">
                <a16:creationId xmlns:a16="http://schemas.microsoft.com/office/drawing/2014/main" id="{BB074DA0-A45D-24BF-C503-F67E207B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15" r="36037" b="2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pt-BR" sz="1700"/>
              <a:t>Protege o conteúdo do livro</a:t>
            </a:r>
          </a:p>
          <a:p>
            <a:r>
              <a:rPr lang="pt-BR" sz="1700"/>
              <a:t>Contém o ISBN e a editora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806F59-0810-8963-B11E-56689DCA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90" y="3228975"/>
            <a:ext cx="3209926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Dedicatória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229CC-3713-EB17-63FA-A3EDFEB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5" r="57555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395814-C5DA-72CC-57A6-B9324DEEB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48567"/>
              </p:ext>
            </p:extLst>
          </p:nvPr>
        </p:nvGraphicFramePr>
        <p:xfrm>
          <a:off x="3595090" y="2800363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6E887FB6-32BF-843C-4D9B-BEE419E0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371475"/>
            <a:ext cx="3438524" cy="34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15" y="2210612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Contextualiza a obra</a:t>
            </a:r>
          </a:p>
          <a:p>
            <a:r>
              <a:rPr lang="pt-BR" dirty="0">
                <a:latin typeface="Abadi" panose="020B0604020104020204" pitchFamily="34" charset="0"/>
              </a:rPr>
              <a:t>Pode ser </a:t>
            </a:r>
            <a:r>
              <a:rPr lang="pt-BR" sz="3600" dirty="0">
                <a:latin typeface="Abadi" panose="020B0604020104020204" pitchFamily="34" charset="0"/>
              </a:rPr>
              <a:t>escrito</a:t>
            </a:r>
            <a:r>
              <a:rPr lang="pt-BR" dirty="0">
                <a:latin typeface="Abadi" panose="020B0604020104020204" pitchFamily="34" charset="0"/>
              </a:rPr>
              <a:t> por outra pessoa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E197-1F7A-0D5B-8C96-0886CB59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69" r="26789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D26E0A3-A238-D655-58FC-8F83B209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30" y="142875"/>
            <a:ext cx="49784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D54F129-8CD8-6B7E-20B1-A7DE85A8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áginas impressas coloridas">
            <a:extLst>
              <a:ext uri="{FF2B5EF4-FFF2-40B4-BE49-F238E27FC236}">
                <a16:creationId xmlns:a16="http://schemas.microsoft.com/office/drawing/2014/main" id="{BFAC2264-0574-6A20-AF03-B33D8976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01" r="-1" b="-1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5958" y="418898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2000" dirty="0"/>
              <a:t>O </a:t>
            </a:r>
            <a:r>
              <a:rPr lang="pt-BR" dirty="0"/>
              <a:t>conteúdo</a:t>
            </a:r>
            <a:r>
              <a:rPr lang="pt-BR" sz="2000" dirty="0"/>
              <a:t> principal</a:t>
            </a:r>
          </a:p>
          <a:p>
            <a:r>
              <a:rPr lang="pt-BR" sz="2000" dirty="0"/>
              <a:t>Organizado em capítulos ou seções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1DFE6B-B74B-7933-7282-B50FAE06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920071"/>
            <a:ext cx="4324954" cy="443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eta colocada na parte superior de uma linha de assinatura">
            <a:extLst>
              <a:ext uri="{FF2B5EF4-FFF2-40B4-BE49-F238E27FC236}">
                <a16:creationId xmlns:a16="http://schemas.microsoft.com/office/drawing/2014/main" id="{08F7C5DA-60AE-2E70-C057-728120D0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97" r="2802" b="-1"/>
          <a:stretch>
            <a:fillRect/>
          </a:stretch>
        </p:blipFill>
        <p:spPr>
          <a:xfrm>
            <a:off x="308005" y="219075"/>
            <a:ext cx="3803640" cy="57054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126" y="4586414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2800" dirty="0"/>
              <a:t>Explicações sem interromper o texto principal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AFED71-BA58-E102-7BCA-0C97A09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29" y="113872"/>
            <a:ext cx="4315427" cy="43154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37FAB-0037-8DC1-A425-0E092F5B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72" r="33528"/>
          <a:stretch>
            <a:fillRect/>
          </a:stretch>
        </p:blipFill>
        <p:spPr>
          <a:xfrm>
            <a:off x="21" y="1028700"/>
            <a:ext cx="2971792" cy="4457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35" y="4575604"/>
            <a:ext cx="4007040" cy="3447832"/>
          </a:xfrm>
        </p:spPr>
        <p:txBody>
          <a:bodyPr anchor="t">
            <a:normAutofit/>
          </a:bodyPr>
          <a:lstStyle/>
          <a:p>
            <a:r>
              <a:rPr lang="pt-BR" sz="2800" dirty="0"/>
              <a:t>Confere credibilidade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65CBC1-6612-C26A-BDC6-A59654BE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63" y="318814"/>
            <a:ext cx="3572374" cy="39153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809701"/>
            <a:ext cx="3740342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800" dirty="0"/>
              <a:t>Facilita pesquisas rápidas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108FEE-3F86-01B6-8AF8-A4B2556F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6" y="741391"/>
            <a:ext cx="4277322" cy="43535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44911FF-274F-2083-7F42-9E29482E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514" y="457200"/>
            <a:ext cx="5482971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E142-CDDC-43C6-7B57-445CD0A9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r="5569" b="2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9F005-C543-0699-8261-15BDE5B5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15" r="39370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1CDAD18-A4E2-9386-3ABE-CF9BC5D2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B0AEEF-5F4F-F574-D74C-9980B11FD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019922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FD6B1612-A86D-6430-02AA-DD600D67E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04" y="729179"/>
            <a:ext cx="3219899" cy="52871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839" y="1288787"/>
            <a:ext cx="3112136" cy="3864237"/>
          </a:xfrm>
        </p:spPr>
        <p:txBody>
          <a:bodyPr anchor="t">
            <a:normAutofit/>
          </a:bodyPr>
          <a:lstStyle/>
          <a:p>
            <a:r>
              <a:rPr lang="pt-BR" sz="2800" dirty="0"/>
              <a:t>Conhecer cada parte de um livro nos ajuda a criar com mais consciência e valorizar cada exemplar lido.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4C0D4DE-6F4F-115B-3679-B194E7D1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8" y="-372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pt-BR" sz="2800"/>
              <a:t>Introdução</a:t>
            </a:r>
          </a:p>
        </p:txBody>
      </p:sp>
      <p:pic>
        <p:nvPicPr>
          <p:cNvPr id="5" name="Picture 4" descr="Monte de livros">
            <a:extLst>
              <a:ext uri="{FF2B5EF4-FFF2-40B4-BE49-F238E27FC236}">
                <a16:creationId xmlns:a16="http://schemas.microsoft.com/office/drawing/2014/main" id="{C4C0DA7B-B806-7943-B370-B99BBB9F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28" r="27172" b="-1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1700"/>
              <a:t>Os livros são portais para o conhecimento e a imaginação. Vamos descobrir como eles são estruturados?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pt-BR" sz="2800"/>
              <a:t>Estrutura de um Livro</a:t>
            </a:r>
          </a:p>
        </p:txBody>
      </p:sp>
      <p:pic>
        <p:nvPicPr>
          <p:cNvPr id="5" name="Picture 4" descr="Livro aberto">
            <a:extLst>
              <a:ext uri="{FF2B5EF4-FFF2-40B4-BE49-F238E27FC236}">
                <a16:creationId xmlns:a16="http://schemas.microsoft.com/office/drawing/2014/main" id="{410ACB65-27C3-434F-82C9-40D6E7AC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7" r="28403" b="-1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1700"/>
              <a:t>Cada parte tem um papel essencial: da capa à bibliografia, tudo colabora para a experiência de leitura.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FCE3FDA-E143-8D07-86E1-DEEE0334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6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pt-BR" sz="2800"/>
              <a:t>A Capa</a:t>
            </a:r>
          </a:p>
        </p:txBody>
      </p:sp>
      <p:pic>
        <p:nvPicPr>
          <p:cNvPr id="5" name="Picture 4" descr="Montanhas no livro conceito de arte">
            <a:extLst>
              <a:ext uri="{FF2B5EF4-FFF2-40B4-BE49-F238E27FC236}">
                <a16:creationId xmlns:a16="http://schemas.microsoft.com/office/drawing/2014/main" id="{E583217A-FED0-C32B-9090-BDA7FF62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86" r="21914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1700"/>
              <a:t>Protege o livro</a:t>
            </a:r>
          </a:p>
          <a:p>
            <a:r>
              <a:rPr lang="pt-BR" sz="1700"/>
              <a:t>Apresenta o título, autor, ilustração</a:t>
            </a:r>
          </a:p>
          <a:p>
            <a:r>
              <a:rPr lang="pt-BR" sz="1700"/>
              <a:t>É essencial para marketing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pt-BR" sz="2800"/>
              <a:t>Lombada</a:t>
            </a:r>
          </a:p>
        </p:txBody>
      </p:sp>
      <p:pic>
        <p:nvPicPr>
          <p:cNvPr id="5" name="Picture 4" descr="Arquivos em pastas">
            <a:extLst>
              <a:ext uri="{FF2B5EF4-FFF2-40B4-BE49-F238E27FC236}">
                <a16:creationId xmlns:a16="http://schemas.microsoft.com/office/drawing/2014/main" id="{27564170-9F64-0BB0-CE14-EC7C4734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70" r="26929" b="-1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r>
              <a:rPr lang="pt-BR" sz="1700"/>
              <a:t>Onde tudo se une</a:t>
            </a:r>
          </a:p>
          <a:p>
            <a:r>
              <a:rPr lang="pt-BR" sz="1700"/>
              <a:t>Apresenta título, autor e editora</a:t>
            </a:r>
          </a:p>
          <a:p>
            <a:r>
              <a:rPr lang="pt-BR" sz="1700"/>
              <a:t>Ajuda na organização em prateleiras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33D240C-2220-494F-90F6-2A8A57C05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214" y="1078992"/>
            <a:ext cx="4704588" cy="1536192"/>
          </a:xfrm>
        </p:spPr>
        <p:txBody>
          <a:bodyPr anchor="b">
            <a:normAutofit/>
          </a:bodyPr>
          <a:lstStyle/>
          <a:p>
            <a:r>
              <a:rPr lang="pt-BR" sz="4500"/>
              <a:t>Guardas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7611B-0727-BDEB-9EB7-D81982DD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9" b="-3"/>
          <a:stretch>
            <a:fillRect/>
          </a:stretch>
        </p:blipFill>
        <p:spPr>
          <a:xfrm>
            <a:off x="-4" y="21"/>
            <a:ext cx="3533636" cy="2934566"/>
          </a:xfrm>
          <a:prstGeom prst="rect">
            <a:avLst/>
          </a:prstGeom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2F8B5D5-EDD3-466C-9CFA-C8A8B1C7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68986" y="429768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FC6858B-B383-4FB7-AAFA-9CBB9215D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8214" y="2935541"/>
            <a:ext cx="46634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m gerada">
            <a:extLst>
              <a:ext uri="{FF2B5EF4-FFF2-40B4-BE49-F238E27FC236}">
                <a16:creationId xmlns:a16="http://schemas.microsoft.com/office/drawing/2014/main" id="{81B07850-E236-74C2-9FC9-0BCF74F5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r="2411" b="5"/>
          <a:stretch>
            <a:fillRect/>
          </a:stretch>
        </p:blipFill>
        <p:spPr bwMode="auto">
          <a:xfrm>
            <a:off x="19" y="3172569"/>
            <a:ext cx="3533636" cy="36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B27F23-136D-C661-0F3B-9F2D1197E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041622"/>
              </p:ext>
            </p:extLst>
          </p:nvPr>
        </p:nvGraphicFramePr>
        <p:xfrm>
          <a:off x="3998214" y="3355848"/>
          <a:ext cx="4704588" cy="2825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13B8C7D-00D1-B5DA-6C5D-34C255FE5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" y="606076"/>
            <a:ext cx="8458200" cy="56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91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203</Words>
  <Application>Microsoft Office PowerPoint</Application>
  <PresentationFormat>Apresentação na tela (4:3)</PresentationFormat>
  <Paragraphs>35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Abadi</vt:lpstr>
      <vt:lpstr>Arial</vt:lpstr>
      <vt:lpstr>Calibri</vt:lpstr>
      <vt:lpstr>Office Theme</vt:lpstr>
      <vt:lpstr>Apresentação do PowerPoint</vt:lpstr>
      <vt:lpstr>Apresentação do PowerPoint</vt:lpstr>
      <vt:lpstr>Introdução</vt:lpstr>
      <vt:lpstr>Estrutura de um Livro</vt:lpstr>
      <vt:lpstr>Apresentação do PowerPoint</vt:lpstr>
      <vt:lpstr>A Capa</vt:lpstr>
      <vt:lpstr>Lombada</vt:lpstr>
      <vt:lpstr>Guardas</vt:lpstr>
      <vt:lpstr>Apresentação do PowerPoint</vt:lpstr>
      <vt:lpstr>Apresentação do PowerPoint</vt:lpstr>
      <vt:lpstr>Página de Direitos Autorais</vt:lpstr>
      <vt:lpstr>Dedicatória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Leonardo Oliveira</cp:lastModifiedBy>
  <cp:revision>3</cp:revision>
  <dcterms:created xsi:type="dcterms:W3CDTF">2013-01-27T09:14:16Z</dcterms:created>
  <dcterms:modified xsi:type="dcterms:W3CDTF">2025-05-16T19:12:07Z</dcterms:modified>
  <cp:category/>
</cp:coreProperties>
</file>